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1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727"/>
  </p:normalViewPr>
  <p:slideViewPr>
    <p:cSldViewPr snapToGrid="0" snapToObjects="1">
      <p:cViewPr varScale="1">
        <p:scale>
          <a:sx n="76" d="100"/>
          <a:sy n="76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//Users/austinmease/Documents/537P2/Initial%201-Hop%20Data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//Users/austinmease/Documents/537P2/Initial%201-Hop%20Data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TCP Bandwidth</a:t>
            </a:r>
            <a:r>
              <a:rPr lang="en-US" baseline="0"/>
              <a:t> v. Distance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Sheet1!$D$3:$D$27</c:f>
              <c:numCache>
                <c:formatCode>0.000</c:formatCode>
                <c:ptCount val="25"/>
                <c:pt idx="0">
                  <c:v>9.167</c:v>
                </c:pt>
                <c:pt idx="1">
                  <c:v>18.334</c:v>
                </c:pt>
                <c:pt idx="2">
                  <c:v>27.501</c:v>
                </c:pt>
                <c:pt idx="3">
                  <c:v>36.668</c:v>
                </c:pt>
                <c:pt idx="4">
                  <c:v>45.835</c:v>
                </c:pt>
                <c:pt idx="5">
                  <c:v>55.002</c:v>
                </c:pt>
                <c:pt idx="6">
                  <c:v>64.169</c:v>
                </c:pt>
                <c:pt idx="7">
                  <c:v>73.336</c:v>
                </c:pt>
                <c:pt idx="8">
                  <c:v>82.503</c:v>
                </c:pt>
                <c:pt idx="9">
                  <c:v>91.67</c:v>
                </c:pt>
                <c:pt idx="10">
                  <c:v>100.837</c:v>
                </c:pt>
                <c:pt idx="11">
                  <c:v>110.004</c:v>
                </c:pt>
                <c:pt idx="12">
                  <c:v>119.171</c:v>
                </c:pt>
                <c:pt idx="13">
                  <c:v>128.338</c:v>
                </c:pt>
                <c:pt idx="14">
                  <c:v>137.505</c:v>
                </c:pt>
                <c:pt idx="15">
                  <c:v>146.672</c:v>
                </c:pt>
                <c:pt idx="16">
                  <c:v>155.839</c:v>
                </c:pt>
                <c:pt idx="17">
                  <c:v>165.006</c:v>
                </c:pt>
                <c:pt idx="18">
                  <c:v>174.173</c:v>
                </c:pt>
                <c:pt idx="19">
                  <c:v>183.34</c:v>
                </c:pt>
                <c:pt idx="20">
                  <c:v>192.507</c:v>
                </c:pt>
                <c:pt idx="21">
                  <c:v>201.674</c:v>
                </c:pt>
                <c:pt idx="22">
                  <c:v>210.841</c:v>
                </c:pt>
                <c:pt idx="23">
                  <c:v>220.008</c:v>
                </c:pt>
                <c:pt idx="24">
                  <c:v>229.175</c:v>
                </c:pt>
              </c:numCache>
            </c:numRef>
          </c:cat>
          <c:val>
            <c:numRef>
              <c:f>Sheet1!$B$3:$B$27</c:f>
              <c:numCache>
                <c:formatCode>0.000</c:formatCode>
                <c:ptCount val="25"/>
                <c:pt idx="0">
                  <c:v>1.8</c:v>
                </c:pt>
                <c:pt idx="1">
                  <c:v>1.3</c:v>
                </c:pt>
                <c:pt idx="2">
                  <c:v>1.51</c:v>
                </c:pt>
                <c:pt idx="3">
                  <c:v>0.65</c:v>
                </c:pt>
                <c:pt idx="4">
                  <c:v>0.832</c:v>
                </c:pt>
                <c:pt idx="5">
                  <c:v>1.41</c:v>
                </c:pt>
                <c:pt idx="6">
                  <c:v>0.846</c:v>
                </c:pt>
                <c:pt idx="7">
                  <c:v>0.946</c:v>
                </c:pt>
                <c:pt idx="8">
                  <c:v>0.555</c:v>
                </c:pt>
                <c:pt idx="9">
                  <c:v>0.469</c:v>
                </c:pt>
                <c:pt idx="10">
                  <c:v>0.66</c:v>
                </c:pt>
                <c:pt idx="11">
                  <c:v>0.733</c:v>
                </c:pt>
                <c:pt idx="12">
                  <c:v>0.751</c:v>
                </c:pt>
                <c:pt idx="13">
                  <c:v>0.497</c:v>
                </c:pt>
                <c:pt idx="14">
                  <c:v>0.496</c:v>
                </c:pt>
                <c:pt idx="15">
                  <c:v>0.185</c:v>
                </c:pt>
                <c:pt idx="16">
                  <c:v>0.09</c:v>
                </c:pt>
                <c:pt idx="17">
                  <c:v>0.227</c:v>
                </c:pt>
                <c:pt idx="18">
                  <c:v>0.195</c:v>
                </c:pt>
                <c:pt idx="19">
                  <c:v>0.0994</c:v>
                </c:pt>
                <c:pt idx="20">
                  <c:v>0.0938</c:v>
                </c:pt>
                <c:pt idx="21">
                  <c:v>0.0853</c:v>
                </c:pt>
                <c:pt idx="23">
                  <c:v>0.118</c:v>
                </c:pt>
                <c:pt idx="24">
                  <c:v>0.0478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6E8C-4039-9301-B71119F6DC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40119840"/>
        <c:axId val="1331469328"/>
      </c:lineChart>
      <c:catAx>
        <c:axId val="134011984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Distance (ft)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1469328"/>
        <c:crosses val="autoZero"/>
        <c:auto val="1"/>
        <c:lblAlgn val="ctr"/>
        <c:lblOffset val="100"/>
        <c:noMultiLvlLbl val="0"/>
      </c:catAx>
      <c:valAx>
        <c:axId val="13314693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Bandwidth (Mbits/s)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40119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UDP Bandwidth v.</a:t>
            </a:r>
            <a:r>
              <a:rPr lang="en-US" baseline="0"/>
              <a:t> Distance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Sheet1!$M$3:$M$29</c:f>
              <c:numCache>
                <c:formatCode>0.000</c:formatCode>
                <c:ptCount val="27"/>
                <c:pt idx="0">
                  <c:v>9.167</c:v>
                </c:pt>
                <c:pt idx="1">
                  <c:v>18.334</c:v>
                </c:pt>
                <c:pt idx="2">
                  <c:v>27.501</c:v>
                </c:pt>
                <c:pt idx="3">
                  <c:v>36.668</c:v>
                </c:pt>
                <c:pt idx="4">
                  <c:v>45.835</c:v>
                </c:pt>
                <c:pt idx="5">
                  <c:v>55.002</c:v>
                </c:pt>
                <c:pt idx="6">
                  <c:v>64.169</c:v>
                </c:pt>
                <c:pt idx="7">
                  <c:v>73.336</c:v>
                </c:pt>
                <c:pt idx="8">
                  <c:v>82.503</c:v>
                </c:pt>
                <c:pt idx="9">
                  <c:v>91.67</c:v>
                </c:pt>
                <c:pt idx="10">
                  <c:v>100.837</c:v>
                </c:pt>
                <c:pt idx="11">
                  <c:v>110.004</c:v>
                </c:pt>
                <c:pt idx="12">
                  <c:v>119.171</c:v>
                </c:pt>
                <c:pt idx="13">
                  <c:v>128.338</c:v>
                </c:pt>
                <c:pt idx="14">
                  <c:v>137.505</c:v>
                </c:pt>
                <c:pt idx="15">
                  <c:v>146.672</c:v>
                </c:pt>
                <c:pt idx="16">
                  <c:v>137.505</c:v>
                </c:pt>
                <c:pt idx="17">
                  <c:v>146.672</c:v>
                </c:pt>
                <c:pt idx="18">
                  <c:v>155.839</c:v>
                </c:pt>
                <c:pt idx="19">
                  <c:v>165.006</c:v>
                </c:pt>
                <c:pt idx="20">
                  <c:v>174.173</c:v>
                </c:pt>
                <c:pt idx="21">
                  <c:v>183.34</c:v>
                </c:pt>
                <c:pt idx="22">
                  <c:v>192.507</c:v>
                </c:pt>
                <c:pt idx="23">
                  <c:v>201.674</c:v>
                </c:pt>
                <c:pt idx="24">
                  <c:v>210.841</c:v>
                </c:pt>
                <c:pt idx="25">
                  <c:v>220.008</c:v>
                </c:pt>
                <c:pt idx="26">
                  <c:v>229.175</c:v>
                </c:pt>
              </c:numCache>
            </c:numRef>
          </c:cat>
          <c:val>
            <c:numRef>
              <c:f>Sheet1!$H$3:$H$29</c:f>
              <c:numCache>
                <c:formatCode>0.000</c:formatCode>
                <c:ptCount val="27"/>
                <c:pt idx="0">
                  <c:v>0.659</c:v>
                </c:pt>
                <c:pt idx="1">
                  <c:v>0.79</c:v>
                </c:pt>
                <c:pt idx="2">
                  <c:v>0.794</c:v>
                </c:pt>
                <c:pt idx="3">
                  <c:v>0.573</c:v>
                </c:pt>
                <c:pt idx="4">
                  <c:v>0.933</c:v>
                </c:pt>
                <c:pt idx="5">
                  <c:v>0.722</c:v>
                </c:pt>
                <c:pt idx="6">
                  <c:v>0.69</c:v>
                </c:pt>
                <c:pt idx="7">
                  <c:v>1.04</c:v>
                </c:pt>
                <c:pt idx="8">
                  <c:v>0.429</c:v>
                </c:pt>
                <c:pt idx="9">
                  <c:v>0.492</c:v>
                </c:pt>
                <c:pt idx="10">
                  <c:v>0.755</c:v>
                </c:pt>
                <c:pt idx="11">
                  <c:v>0.331</c:v>
                </c:pt>
                <c:pt idx="12">
                  <c:v>0.932</c:v>
                </c:pt>
                <c:pt idx="13">
                  <c:v>1.03</c:v>
                </c:pt>
                <c:pt idx="14">
                  <c:v>0.309</c:v>
                </c:pt>
                <c:pt idx="15">
                  <c:v>0.517</c:v>
                </c:pt>
                <c:pt idx="16">
                  <c:v>0.398</c:v>
                </c:pt>
                <c:pt idx="17">
                  <c:v>0.401</c:v>
                </c:pt>
                <c:pt idx="18">
                  <c:v>0.2</c:v>
                </c:pt>
                <c:pt idx="19">
                  <c:v>0.269</c:v>
                </c:pt>
                <c:pt idx="20">
                  <c:v>0.239</c:v>
                </c:pt>
                <c:pt idx="21">
                  <c:v>0.409</c:v>
                </c:pt>
                <c:pt idx="22">
                  <c:v>0.506</c:v>
                </c:pt>
                <c:pt idx="23">
                  <c:v>0.303</c:v>
                </c:pt>
                <c:pt idx="24">
                  <c:v>0.208</c:v>
                </c:pt>
                <c:pt idx="25">
                  <c:v>0.217</c:v>
                </c:pt>
                <c:pt idx="26">
                  <c:v>0.035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C9C-415F-9D9D-1177785BD7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363588464"/>
        <c:axId val="1359208368"/>
      </c:lineChart>
      <c:catAx>
        <c:axId val="136358846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Distance (ft)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9208368"/>
        <c:crosses val="autoZero"/>
        <c:auto val="1"/>
        <c:lblAlgn val="ctr"/>
        <c:lblOffset val="100"/>
        <c:noMultiLvlLbl val="0"/>
      </c:catAx>
      <c:valAx>
        <c:axId val="1359208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Bandwidth (Mbits/s)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.0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63588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8709B9-4920-AA48-B6B7-81A9065A6DE3}" type="datetimeFigureOut">
              <a:rPr lang="en-US" smtClean="0"/>
              <a:t>5/11/17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37246F-9949-954D-B718-A903C3B040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315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5/11/17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Adhoc</a:t>
            </a:r>
            <a:r>
              <a:rPr lang="en-US" dirty="0" smtClean="0"/>
              <a:t> Networks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Brett Paris, Connor </a:t>
            </a:r>
            <a:r>
              <a:rPr lang="en-US" dirty="0" err="1" smtClean="0"/>
              <a:t>Rehbein</a:t>
            </a:r>
            <a:r>
              <a:rPr lang="en-US" dirty="0" smtClean="0"/>
              <a:t>, Austin Mease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607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isn’t an </a:t>
            </a:r>
            <a:r>
              <a:rPr lang="en-US" dirty="0" err="1" smtClean="0"/>
              <a:t>adhoc</a:t>
            </a:r>
            <a:r>
              <a:rPr lang="en-US" dirty="0" smtClean="0"/>
              <a:t> network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Google </a:t>
            </a:r>
            <a:r>
              <a:rPr lang="en-US" sz="3200" dirty="0" smtClean="0"/>
              <a:t>“how to set </a:t>
            </a:r>
            <a:r>
              <a:rPr lang="en-US" sz="3200" dirty="0" smtClean="0"/>
              <a:t>up </a:t>
            </a:r>
            <a:r>
              <a:rPr lang="en-US" sz="3200" dirty="0" err="1" smtClean="0"/>
              <a:t>adhoc</a:t>
            </a:r>
            <a:r>
              <a:rPr lang="en-US" sz="3200" dirty="0" smtClean="0"/>
              <a:t> network”</a:t>
            </a:r>
          </a:p>
          <a:p>
            <a:pPr lvl="1"/>
            <a:r>
              <a:rPr lang="en-US" sz="3200" dirty="0" smtClean="0"/>
              <a:t>Most of these results are actually </a:t>
            </a:r>
            <a:r>
              <a:rPr lang="en-US" sz="3200" dirty="0" smtClean="0"/>
              <a:t>wireless hotspots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023916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an </a:t>
            </a:r>
            <a:r>
              <a:rPr lang="en-US" dirty="0" err="1" smtClean="0"/>
              <a:t>adhoc</a:t>
            </a:r>
            <a:r>
              <a:rPr lang="en-US" dirty="0" smtClean="0"/>
              <a:t> network?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sz="3200" dirty="0"/>
              <a:t>C</a:t>
            </a:r>
            <a:r>
              <a:rPr lang="en-US" sz="3200" dirty="0" smtClean="0"/>
              <a:t>ollection </a:t>
            </a:r>
            <a:r>
              <a:rPr lang="en-US" sz="3200" dirty="0"/>
              <a:t>of wireless mobile nodes dynamically forming a temporary network without the use of an existing infrastructure or centralized administration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1147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set up on </a:t>
            </a:r>
            <a:r>
              <a:rPr lang="en-US" dirty="0" err="1" smtClean="0"/>
              <a:t>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/>
              <a:t>read -p "network card: " </a:t>
            </a:r>
            <a:r>
              <a:rPr lang="en-US" dirty="0" smtClean="0"/>
              <a:t>card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smtClean="0"/>
              <a:t>read </a:t>
            </a:r>
            <a:r>
              <a:rPr lang="en-US" dirty="0"/>
              <a:t>-p "IP address: " </a:t>
            </a:r>
            <a:r>
              <a:rPr lang="en-US" dirty="0" smtClean="0"/>
              <a:t>address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/>
              <a:t>service network-manager </a:t>
            </a:r>
            <a:r>
              <a:rPr lang="en-US" dirty="0" smtClean="0"/>
              <a:t>stop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/>
              <a:t>ifconfig</a:t>
            </a:r>
            <a:r>
              <a:rPr lang="en-US" dirty="0"/>
              <a:t> $card </a:t>
            </a:r>
            <a:r>
              <a:rPr lang="en-US" dirty="0" smtClean="0"/>
              <a:t>down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/>
              <a:t>iwconfig</a:t>
            </a:r>
            <a:r>
              <a:rPr lang="en-US" dirty="0"/>
              <a:t> $card mode </a:t>
            </a:r>
            <a:r>
              <a:rPr lang="en-US" dirty="0" smtClean="0"/>
              <a:t>Ad-hoc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/>
              <a:t>iwconfig</a:t>
            </a:r>
            <a:r>
              <a:rPr lang="en-US" dirty="0"/>
              <a:t> $card </a:t>
            </a:r>
            <a:r>
              <a:rPr lang="en-US" dirty="0" err="1"/>
              <a:t>essid</a:t>
            </a:r>
            <a:r>
              <a:rPr lang="en-US" dirty="0"/>
              <a:t> </a:t>
            </a:r>
            <a:r>
              <a:rPr lang="en-US" dirty="0" err="1" smtClean="0"/>
              <a:t>MyWifi</a:t>
            </a:r>
            <a:endParaRPr lang="en-US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/>
              <a:t>ifconfig</a:t>
            </a:r>
            <a:r>
              <a:rPr lang="en-US" dirty="0"/>
              <a:t> $card </a:t>
            </a:r>
            <a:r>
              <a:rPr lang="en-US" dirty="0" smtClean="0"/>
              <a:t>up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/>
              <a:t>ifconfig</a:t>
            </a:r>
            <a:r>
              <a:rPr lang="en-US" dirty="0"/>
              <a:t> $card $address netmask 255.255.255.0</a:t>
            </a:r>
          </a:p>
        </p:txBody>
      </p:sp>
    </p:spTree>
    <p:extLst>
      <p:ext uri="{BB962C8B-B14F-4D97-AF65-F5344CB8AC3E}">
        <p14:creationId xmlns:p14="http://schemas.microsoft.com/office/powerpoint/2010/main" val="16623088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 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/>
              <a:t>read -p "network card: " </a:t>
            </a:r>
            <a:r>
              <a:rPr lang="en-US" dirty="0" smtClean="0"/>
              <a:t>card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/>
              <a:t>ifconfig</a:t>
            </a:r>
            <a:r>
              <a:rPr lang="en-US" dirty="0"/>
              <a:t> $card </a:t>
            </a:r>
            <a:r>
              <a:rPr lang="en-US" dirty="0" smtClean="0"/>
              <a:t>down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/>
              <a:t>iwconfig</a:t>
            </a:r>
            <a:r>
              <a:rPr lang="en-US" dirty="0"/>
              <a:t> $card mode </a:t>
            </a:r>
            <a:r>
              <a:rPr lang="en-US" dirty="0" smtClean="0"/>
              <a:t>Managed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 err="1"/>
              <a:t>ifconfig</a:t>
            </a:r>
            <a:r>
              <a:rPr lang="en-US" dirty="0"/>
              <a:t> $card </a:t>
            </a:r>
            <a:r>
              <a:rPr lang="en-US" dirty="0" smtClean="0"/>
              <a:t>up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SzTx/>
              <a:buNone/>
            </a:pPr>
            <a:r>
              <a:rPr lang="en-US" dirty="0" err="1" smtClean="0"/>
              <a:t>sudo</a:t>
            </a:r>
            <a:r>
              <a:rPr lang="en-US" dirty="0" smtClean="0"/>
              <a:t> </a:t>
            </a:r>
            <a:r>
              <a:rPr lang="en-US" dirty="0"/>
              <a:t>service network-manager start</a:t>
            </a:r>
          </a:p>
        </p:txBody>
      </p:sp>
    </p:spTree>
    <p:extLst>
      <p:ext uri="{BB962C8B-B14F-4D97-AF65-F5344CB8AC3E}">
        <p14:creationId xmlns:p14="http://schemas.microsoft.com/office/powerpoint/2010/main" val="861443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Testing site: James Madison park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4812" y="2215622"/>
            <a:ext cx="8839200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316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75606"/>
            <a:ext cx="9905998" cy="1478570"/>
          </a:xfrm>
        </p:spPr>
        <p:txBody>
          <a:bodyPr/>
          <a:lstStyle/>
          <a:p>
            <a:pPr algn="ctr"/>
            <a:r>
              <a:rPr lang="en-US" dirty="0" smtClean="0"/>
              <a:t>1Hop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54176"/>
            <a:ext cx="9905999" cy="354171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				</a:t>
            </a:r>
            <a:r>
              <a:rPr lang="en-US" dirty="0"/>
              <a:t>	</a:t>
            </a:r>
            <a:endParaRPr lang="en-US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EF2E4881-927A-43EE-9DC1-7300B161F6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4906434"/>
              </p:ext>
            </p:extLst>
          </p:nvPr>
        </p:nvGraphicFramePr>
        <p:xfrm>
          <a:off x="866774" y="1654176"/>
          <a:ext cx="5114925" cy="46466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="" xmlns:xdr="http://schemas.openxmlformats.org/drawingml/2006/spreadsheetDrawing" xmlns:a16="http://schemas.microsoft.com/office/drawing/2014/main" xmlns:lc="http://schemas.openxmlformats.org/drawingml/2006/lockedCanvas" id="{09C240A7-DAFA-4131-86C2-1BE8274E5AF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5679468"/>
              </p:ext>
            </p:extLst>
          </p:nvPr>
        </p:nvGraphicFramePr>
        <p:xfrm>
          <a:off x="5981699" y="1654176"/>
          <a:ext cx="5016500" cy="46466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070229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175606"/>
            <a:ext cx="9905998" cy="1478570"/>
          </a:xfrm>
        </p:spPr>
        <p:txBody>
          <a:bodyPr/>
          <a:lstStyle/>
          <a:p>
            <a:pPr algn="ctr"/>
            <a:r>
              <a:rPr lang="en-US" dirty="0"/>
              <a:t>2</a:t>
            </a:r>
            <a:r>
              <a:rPr lang="en-US" dirty="0" smtClean="0"/>
              <a:t>Hop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1654176"/>
            <a:ext cx="9905999" cy="3541714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										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213" y="1535885"/>
            <a:ext cx="5208588" cy="45632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600" y="1535885"/>
            <a:ext cx="5249958" cy="4563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772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RELEVANCE TODAY: internet without </a:t>
            </a:r>
            <a:r>
              <a:rPr lang="en-US" dirty="0" err="1" smtClean="0"/>
              <a:t>isp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3600" y="2097088"/>
            <a:ext cx="7027334" cy="393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4795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1094</TotalTime>
  <Words>187</Words>
  <Application>Microsoft Macintosh PowerPoint</Application>
  <PresentationFormat>Widescreen</PresentationFormat>
  <Paragraphs>34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Trebuchet MS</vt:lpstr>
      <vt:lpstr>Tw Cen MT</vt:lpstr>
      <vt:lpstr>Arial</vt:lpstr>
      <vt:lpstr>Circuit</vt:lpstr>
      <vt:lpstr>Adhoc Networks</vt:lpstr>
      <vt:lpstr>What isn’t an adhoc network</vt:lpstr>
      <vt:lpstr>What is an adhoc network?</vt:lpstr>
      <vt:lpstr>How to set up on linux</vt:lpstr>
      <vt:lpstr>Take down</vt:lpstr>
      <vt:lpstr>Testing site: James Madison park</vt:lpstr>
      <vt:lpstr>1Hop</vt:lpstr>
      <vt:lpstr>2Hop</vt:lpstr>
      <vt:lpstr>RELEVANCE TODAY: internet without isp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Austin Mease</dc:creator>
  <cp:lastModifiedBy>Austin Mease</cp:lastModifiedBy>
  <cp:revision>13</cp:revision>
  <dcterms:created xsi:type="dcterms:W3CDTF">2017-05-05T23:57:00Z</dcterms:created>
  <dcterms:modified xsi:type="dcterms:W3CDTF">2017-05-12T16:17:42Z</dcterms:modified>
</cp:coreProperties>
</file>

<file path=docProps/thumbnail.jpeg>
</file>